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258587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BE4FD3-E68F-4989-916B-27C647ADD36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10832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2748587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284180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1557024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BE4FD3-E68F-4989-916B-27C647ADD368}"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1893854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BE4FD3-E68F-4989-916B-27C647ADD368}" type="datetimeFigureOut">
              <a:rPr lang="en-US" smtClean="0"/>
              <a:t>10/26/2017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582960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181076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95948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245859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BE4FD3-E68F-4989-916B-27C647ADD368}"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62345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BE4FD3-E68F-4989-916B-27C647ADD36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36287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E4FD3-E68F-4989-916B-27C647ADD368}"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330011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BE4FD3-E68F-4989-916B-27C647ADD368}"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388416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E4FD3-E68F-4989-916B-27C647ADD368}"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336908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BE4FD3-E68F-4989-916B-27C647ADD36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413421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BE4FD3-E68F-4989-916B-27C647ADD368}"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282B47C-9552-40E9-A9C2-721CBBFE646D}" type="slidenum">
              <a:rPr lang="en-US" smtClean="0"/>
              <a:t>‹#›</a:t>
            </a:fld>
            <a:endParaRPr lang="en-US"/>
          </a:p>
        </p:txBody>
      </p:sp>
    </p:spTree>
    <p:extLst>
      <p:ext uri="{BB962C8B-B14F-4D97-AF65-F5344CB8AC3E}">
        <p14:creationId xmlns:p14="http://schemas.microsoft.com/office/powerpoint/2010/main" val="312727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3BE4FD3-E68F-4989-916B-27C647ADD368}" type="datetimeFigureOut">
              <a:rPr lang="en-US" smtClean="0"/>
              <a:t>10/26/2017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282B47C-9552-40E9-A9C2-721CBBFE646D}" type="slidenum">
              <a:rPr lang="en-US" smtClean="0"/>
              <a:t>‹#›</a:t>
            </a:fld>
            <a:endParaRPr lang="en-US"/>
          </a:p>
        </p:txBody>
      </p:sp>
    </p:spTree>
    <p:extLst>
      <p:ext uri="{BB962C8B-B14F-4D97-AF65-F5344CB8AC3E}">
        <p14:creationId xmlns:p14="http://schemas.microsoft.com/office/powerpoint/2010/main" val="2130419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Membrane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6747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Homeostasis</a:t>
            </a:r>
            <a:endParaRPr lang="en-US" dirty="0"/>
          </a:p>
        </p:txBody>
      </p:sp>
      <p:sp>
        <p:nvSpPr>
          <p:cNvPr id="3" name="Content Placeholder 2"/>
          <p:cNvSpPr>
            <a:spLocks noGrp="1"/>
          </p:cNvSpPr>
          <p:nvPr>
            <p:ph idx="1"/>
          </p:nvPr>
        </p:nvSpPr>
        <p:spPr/>
        <p:txBody>
          <a:bodyPr/>
          <a:lstStyle/>
          <a:p>
            <a:r>
              <a:rPr lang="en-US" sz="2800" dirty="0" smtClean="0"/>
              <a:t>An organism keeping it’s internal structures at a constant level is homeostasis</a:t>
            </a:r>
          </a:p>
          <a:p>
            <a:r>
              <a:rPr lang="en-US" sz="2800" dirty="0" smtClean="0"/>
              <a:t>One of the main structures of a cell responsible for maintaining homeostasis is the Cell membrane</a:t>
            </a:r>
          </a:p>
          <a:p>
            <a:pPr marL="0" indent="0">
              <a:buNone/>
            </a:pPr>
            <a:endParaRPr lang="en-US" dirty="0"/>
          </a:p>
        </p:txBody>
      </p:sp>
    </p:spTree>
    <p:extLst>
      <p:ext uri="{BB962C8B-B14F-4D97-AF65-F5344CB8AC3E}">
        <p14:creationId xmlns:p14="http://schemas.microsoft.com/office/powerpoint/2010/main" val="276623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a:t>
            </a:r>
            <a:endParaRPr lang="en-US" dirty="0"/>
          </a:p>
        </p:txBody>
      </p:sp>
      <p:sp>
        <p:nvSpPr>
          <p:cNvPr id="3" name="Content Placeholder 2"/>
          <p:cNvSpPr>
            <a:spLocks noGrp="1"/>
          </p:cNvSpPr>
          <p:nvPr>
            <p:ph idx="1"/>
          </p:nvPr>
        </p:nvSpPr>
        <p:spPr>
          <a:xfrm>
            <a:off x="1154954" y="2303051"/>
            <a:ext cx="8825659" cy="3416300"/>
          </a:xfrm>
        </p:spPr>
        <p:txBody>
          <a:bodyPr>
            <a:noAutofit/>
          </a:bodyPr>
          <a:lstStyle/>
          <a:p>
            <a:r>
              <a:rPr lang="en-US" sz="2400" dirty="0" smtClean="0"/>
              <a:t>The cell membrane or plasma membrane is a semi-permeable boundary between the cell and it’s environment</a:t>
            </a:r>
          </a:p>
          <a:p>
            <a:r>
              <a:rPr lang="en-US" sz="2400" dirty="0" smtClean="0"/>
              <a:t>It is the outer-most structure (except in cells with cell walls)</a:t>
            </a:r>
          </a:p>
          <a:p>
            <a:r>
              <a:rPr lang="en-US" sz="2400" dirty="0" smtClean="0"/>
              <a:t>The cell membrane allows certain things into the cell, such as water and nutrients, and other things out of the cell.</a:t>
            </a:r>
          </a:p>
          <a:p>
            <a:r>
              <a:rPr lang="en-US" sz="2400" dirty="0" smtClean="0"/>
              <a:t>The cell membrane is semi-permeable. This means the cell membrane only lets specific things in or out.</a:t>
            </a:r>
          </a:p>
        </p:txBody>
      </p:sp>
    </p:spTree>
    <p:extLst>
      <p:ext uri="{BB962C8B-B14F-4D97-AF65-F5344CB8AC3E}">
        <p14:creationId xmlns:p14="http://schemas.microsoft.com/office/powerpoint/2010/main" val="374168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a:t>
            </a:r>
            <a:endParaRPr lang="en-US" dirty="0"/>
          </a:p>
        </p:txBody>
      </p:sp>
      <p:sp>
        <p:nvSpPr>
          <p:cNvPr id="3" name="Content Placeholder 2"/>
          <p:cNvSpPr>
            <a:spLocks noGrp="1"/>
          </p:cNvSpPr>
          <p:nvPr>
            <p:ph idx="1"/>
          </p:nvPr>
        </p:nvSpPr>
        <p:spPr>
          <a:xfrm>
            <a:off x="1154954" y="2276928"/>
            <a:ext cx="8825659" cy="3416300"/>
          </a:xfrm>
        </p:spPr>
        <p:txBody>
          <a:bodyPr>
            <a:noAutofit/>
          </a:bodyPr>
          <a:lstStyle/>
          <a:p>
            <a:r>
              <a:rPr lang="en-US" sz="2400" dirty="0" smtClean="0"/>
              <a:t>The cell membrane also holds together and protects the cell.</a:t>
            </a:r>
          </a:p>
          <a:p>
            <a:r>
              <a:rPr lang="en-US" sz="2400" dirty="0" smtClean="0"/>
              <a:t>The cell membrane is made of a phospholipid bi-layer.</a:t>
            </a:r>
          </a:p>
          <a:p>
            <a:r>
              <a:rPr lang="en-US" sz="2400" dirty="0" smtClean="0"/>
              <a:t>The outer parts are phosphates and the inside is made of fatty acids.</a:t>
            </a:r>
          </a:p>
          <a:p>
            <a:r>
              <a:rPr lang="en-US" sz="2400" dirty="0" smtClean="0"/>
              <a:t>On the outside there are carbohydrate molecules that help with cell recognition.</a:t>
            </a:r>
          </a:p>
          <a:p>
            <a:r>
              <a:rPr lang="en-US" sz="2400" dirty="0" smtClean="0"/>
              <a:t>Also on the membrane are large protein molecules that help move materials in and out of the cell.</a:t>
            </a:r>
          </a:p>
          <a:p>
            <a:endParaRPr lang="en-US" sz="2400" dirty="0"/>
          </a:p>
        </p:txBody>
      </p:sp>
    </p:spTree>
    <p:extLst>
      <p:ext uri="{BB962C8B-B14F-4D97-AF65-F5344CB8AC3E}">
        <p14:creationId xmlns:p14="http://schemas.microsoft.com/office/powerpoint/2010/main" val="373603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and Homeostasis</a:t>
            </a:r>
            <a:endParaRPr lang="en-US" dirty="0"/>
          </a:p>
        </p:txBody>
      </p:sp>
      <p:sp>
        <p:nvSpPr>
          <p:cNvPr id="3" name="Content Placeholder 2"/>
          <p:cNvSpPr>
            <a:spLocks noGrp="1"/>
          </p:cNvSpPr>
          <p:nvPr>
            <p:ph idx="1"/>
          </p:nvPr>
        </p:nvSpPr>
        <p:spPr/>
        <p:txBody>
          <a:bodyPr>
            <a:normAutofit/>
          </a:bodyPr>
          <a:lstStyle/>
          <a:p>
            <a:r>
              <a:rPr lang="en-US" sz="2800" dirty="0" smtClean="0"/>
              <a:t>Because of the selective permeability of the cell membrane, the cell only allows good things in and keeps bad things out of the cell. This helps the organism stay healthy and alive.</a:t>
            </a:r>
          </a:p>
          <a:p>
            <a:pPr marL="0" indent="0">
              <a:buNone/>
            </a:pPr>
            <a:endParaRPr lang="en-US" sz="2800" dirty="0"/>
          </a:p>
        </p:txBody>
      </p:sp>
    </p:spTree>
    <p:extLst>
      <p:ext uri="{BB962C8B-B14F-4D97-AF65-F5344CB8AC3E}">
        <p14:creationId xmlns:p14="http://schemas.microsoft.com/office/powerpoint/2010/main" val="2090183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1303</TotalTime>
  <Words>213</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Cell Membrane</vt:lpstr>
      <vt:lpstr>Homeostasis</vt:lpstr>
      <vt:lpstr>Cell Membrane</vt:lpstr>
      <vt:lpstr>Cell Membrane</vt:lpstr>
      <vt:lpstr>Cell Membrane and Homeostasis</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Membrane</dc:title>
  <dc:creator>Nicolena Baadsgaard</dc:creator>
  <cp:lastModifiedBy>Nicolena Baadsgaard</cp:lastModifiedBy>
  <cp:revision>6</cp:revision>
  <dcterms:created xsi:type="dcterms:W3CDTF">2017-10-24T23:49:30Z</dcterms:created>
  <dcterms:modified xsi:type="dcterms:W3CDTF">2017-10-26T14:34:13Z</dcterms:modified>
</cp:coreProperties>
</file>