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37" d="100"/>
          <a:sy n="37" d="100"/>
        </p:scale>
        <p:origin x="17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D48F-1164-4AB0-8BA7-2F8631D2166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358-5F9F-4C1C-A3B7-4563DFAC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0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D48F-1164-4AB0-8BA7-2F8631D2166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358-5F9F-4C1C-A3B7-4563DFAC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8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D48F-1164-4AB0-8BA7-2F8631D2166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358-5F9F-4C1C-A3B7-4563DFAC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3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D48F-1164-4AB0-8BA7-2F8631D2166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358-5F9F-4C1C-A3B7-4563DFAC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6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D48F-1164-4AB0-8BA7-2F8631D2166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358-5F9F-4C1C-A3B7-4563DFAC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2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D48F-1164-4AB0-8BA7-2F8631D2166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358-5F9F-4C1C-A3B7-4563DFAC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4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D48F-1164-4AB0-8BA7-2F8631D2166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358-5F9F-4C1C-A3B7-4563DFAC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3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D48F-1164-4AB0-8BA7-2F8631D2166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358-5F9F-4C1C-A3B7-4563DFAC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3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D48F-1164-4AB0-8BA7-2F8631D2166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358-5F9F-4C1C-A3B7-4563DFAC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4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D48F-1164-4AB0-8BA7-2F8631D2166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358-5F9F-4C1C-A3B7-4563DFAC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5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D48F-1164-4AB0-8BA7-2F8631D2166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358-5F9F-4C1C-A3B7-4563DFAC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4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AD48F-1164-4AB0-8BA7-2F8631D2166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2E358-5F9F-4C1C-A3B7-4563DFAC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4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ubtitle 3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849948" y="2663221"/>
            <a:ext cx="2699657" cy="43438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Interphase – G Phase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9" t="10213" r="5334" b="7501"/>
          <a:stretch/>
        </p:blipFill>
        <p:spPr>
          <a:xfrm rot="16200000">
            <a:off x="2100466" y="81922"/>
            <a:ext cx="2198625" cy="286086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08" r="14937" b="8272"/>
          <a:stretch/>
        </p:blipFill>
        <p:spPr>
          <a:xfrm rot="16200000">
            <a:off x="2009651" y="3499399"/>
            <a:ext cx="2380253" cy="297055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4" r="25005"/>
          <a:stretch/>
        </p:blipFill>
        <p:spPr>
          <a:xfrm rot="16200000">
            <a:off x="2350025" y="6768757"/>
            <a:ext cx="1947590" cy="282985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8" r="20502" b="9265"/>
          <a:stretch/>
        </p:blipFill>
        <p:spPr>
          <a:xfrm rot="16200000">
            <a:off x="2274003" y="10405377"/>
            <a:ext cx="2246561" cy="282774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66" r="15183"/>
          <a:stretch/>
        </p:blipFill>
        <p:spPr>
          <a:xfrm rot="16200000">
            <a:off x="9351596" y="2118011"/>
            <a:ext cx="1782922" cy="234408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8" r="12233"/>
          <a:stretch/>
        </p:blipFill>
        <p:spPr>
          <a:xfrm rot="16200000">
            <a:off x="9523758" y="5592398"/>
            <a:ext cx="1794168" cy="242533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7" r="22317"/>
          <a:stretch/>
        </p:blipFill>
        <p:spPr>
          <a:xfrm rot="16200000">
            <a:off x="9393845" y="8416308"/>
            <a:ext cx="1789613" cy="3787783"/>
          </a:xfrm>
          <a:prstGeom prst="rect">
            <a:avLst/>
          </a:prstGeom>
        </p:spPr>
      </p:pic>
      <p:sp>
        <p:nvSpPr>
          <p:cNvPr id="41" name="Subtitle 2"/>
          <p:cNvSpPr txBox="1">
            <a:spLocks/>
          </p:cNvSpPr>
          <p:nvPr/>
        </p:nvSpPr>
        <p:spPr>
          <a:xfrm>
            <a:off x="1714501" y="6174801"/>
            <a:ext cx="2699657" cy="4343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Interphase – S Phase</a:t>
            </a:r>
            <a:endParaRPr lang="en-US" dirty="0"/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1908894" y="9213758"/>
            <a:ext cx="2699657" cy="434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Prophase</a:t>
            </a:r>
            <a:endParaRPr lang="en-US" dirty="0"/>
          </a:p>
        </p:txBody>
      </p:sp>
      <p:sp>
        <p:nvSpPr>
          <p:cNvPr id="43" name="Subtitle 2"/>
          <p:cNvSpPr txBox="1">
            <a:spLocks/>
          </p:cNvSpPr>
          <p:nvPr/>
        </p:nvSpPr>
        <p:spPr>
          <a:xfrm>
            <a:off x="2039089" y="12949681"/>
            <a:ext cx="2699657" cy="434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Metaphase</a:t>
            </a:r>
            <a:endParaRPr lang="en-US" dirty="0"/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8933854" y="4111835"/>
            <a:ext cx="2699657" cy="434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Anaphase</a:t>
            </a:r>
            <a:endParaRPr lang="en-US" dirty="0"/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9071012" y="7621224"/>
            <a:ext cx="2699657" cy="434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Telophase</a:t>
            </a:r>
            <a:endParaRPr lang="en-US" dirty="0"/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9208582" y="11225220"/>
            <a:ext cx="2699657" cy="434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Cytokinesis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3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Nicolena Baadsgaard</dc:creator>
  <cp:lastModifiedBy>Nicolena Baadsgaard</cp:lastModifiedBy>
  <cp:revision>2</cp:revision>
  <dcterms:created xsi:type="dcterms:W3CDTF">2018-01-25T21:28:32Z</dcterms:created>
  <dcterms:modified xsi:type="dcterms:W3CDTF">2018-01-25T21:31:43Z</dcterms:modified>
</cp:coreProperties>
</file>